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0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endPar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endPar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endPar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IN" alt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SARANYA</a:t>
            </a:r>
            <a:endParaRPr lang="en-IN" alt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IN" alt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810021237037</a:t>
            </a:r>
            <a:endParaRPr lang="en-IN" alt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endParaRPr lang="en-US" sz="2000">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endPar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endPar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endParaRPr lang="en-US" sz="2400">
              <a:latin typeface="Times New Roman" panose="02020603050405020304" charset="0"/>
              <a:ea typeface="Arial" panose="020B0604020202020204"/>
              <a:cs typeface="Times New Roman" panose="02020603050405020304" charset="0"/>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https://github.com/SARANYA-AU810021237037/Naan-Mudhalvan-Project</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2" name="Text Box 1"/>
          <p:cNvSpPr txBox="1"/>
          <p:nvPr/>
        </p:nvSpPr>
        <p:spPr>
          <a:xfrm>
            <a:off x="3363595" y="4537710"/>
            <a:ext cx="6096000" cy="460375"/>
          </a:xfrm>
          <a:prstGeom prst="rect">
            <a:avLst/>
          </a:prstGeom>
          <a:noFill/>
        </p:spPr>
        <p:txBody>
          <a:bodyPr wrap="square" rtlCol="0" anchor="t">
            <a:spAutoFit/>
          </a:bodyPr>
          <a:p>
            <a:r>
              <a:rPr lang="en-US" sz="2400">
                <a:latin typeface="Times New Roman" panose="02020603050405020304" charset="0"/>
                <a:cs typeface="Times New Roman" panose="02020603050405020304" charset="0"/>
              </a:rPr>
              <a:t>https://youtu.be/jHrLx3MHS0Q</a:t>
            </a:r>
            <a:endParaRPr lang="en-US" sz="2400">
              <a:latin typeface="Times New Roman" panose="02020603050405020304" charset="0"/>
              <a:cs typeface="Times New Roman" panose="02020603050405020304" charset="0"/>
            </a:endParaRPr>
          </a:p>
        </p:txBody>
      </p:sp>
      <p:sp>
        <p:nvSpPr>
          <p:cNvPr id="3" name="Google Shape;128;p18"/>
          <p:cNvSpPr txBox="1">
            <a:spLocks noGrp="1"/>
          </p:cNvSpPr>
          <p:nvPr/>
        </p:nvSpPr>
        <p:spPr>
          <a:xfrm>
            <a:off x="1013460" y="3386455"/>
            <a:ext cx="9144000" cy="867410"/>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endPar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0000">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351280" y="1515110"/>
            <a:ext cx="9542780" cy="478218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endParaRPr lang="en-US" sz="2600" b="1">
              <a:latin typeface="Times New Roman" panose="02020603050405020304" charset="0"/>
              <a:ea typeface="Arial" panose="020B0604020202020204"/>
              <a:cs typeface="Times New Roman" panose="02020603050405020304" charset="0"/>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3448</Words>
  <Application>WPS Presentation</Application>
  <PresentationFormat>Widescreen</PresentationFormat>
  <Paragraphs>86</Paragraphs>
  <Slides>11</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32_2021_ Priyanka S</cp:lastModifiedBy>
  <cp:revision>8</cp:revision>
  <dcterms:created xsi:type="dcterms:W3CDTF">2024-04-19T06:05:00Z</dcterms:created>
  <dcterms:modified xsi:type="dcterms:W3CDTF">2024-04-19T13:50:42Z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